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 <Relationship Id="rId4" Type="http://schemas.openxmlformats.org/officeDocument/2006/relationships/slide" Target="slides/slide2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eurointervention-ppt-bg1.png"/>
 <Relationship Id="rId3" Type="http://schemas.openxmlformats.org/officeDocument/2006/relationships/image" Target="../media/01_SotomiIIC88_eprint_fmt2.png"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eurointervention-ppt-bg3.png"/>
 <Relationship Id="rId3" Type="http://schemas.openxmlformats.org/officeDocument/2006/relationships/image" Target="../media/3344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Impact of the orbital atherectomy system on a coronary calcified lesion: quantitative analysis by light attenuation in optical coherence tomography" descr="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2996853" y="952500"/>
            <a:ext cx="3152775" cy="4286250"/>
          </a:xfrm>
          <a:prstGeom prst="rect">
            <a:avLst/>
          </a:prstGeom>
        </p:spPr>
      </p:pic>
      <p:sp>
        <p:nvSpPr>
          <p:cNvPr id="3" name=""/>
          <p:cNvSpPr txBox="1"/>
          <p:nvPr/>
        </p:nvSpPr>
        <p:spPr>
          <a:xfrm rot="0">
            <a:off x="2996853" y="476250"/>
            <a:ext cx="3150295" cy="2857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</a:p>
        </p:txBody>
      </p:sp>
      <p:sp>
        <p:nvSpPr>
          <p:cNvPr id="4" name=""/>
          <p:cNvSpPr txBox="1"/>
          <p:nvPr/>
        </p:nvSpPr>
        <p:spPr>
          <a:xfrm rot="-5400000">
            <a:off x="5810250" y="3429000"/>
            <a:ext cx="6286500" cy="19050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false" i="false" strike="noStrike" sz="1000" u="none">
                <a:solidFill>
                  <a:srgbClr val="000000"/>
                </a:solidFill>
                <a:latin typeface="Arial"/>
              </a:rPr>
              <a:t><![CDATA[© 2015 EuroIntervention. All rights reserved.]]>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285750" y="5524500"/>
            <a:ext cx="8572500" cy="114300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false" i="false" strike="noStrike" sz="1400" u="none">
                <a:solidFill>
                  <a:srgbClr val="000000"/>
                </a:solidFill>
                <a:latin typeface="Arial"/>
              </a:rPr>
              <a:t><![CDATA[EuroIntervention 2015;11:e1 published online e-article September 2015
]]></a:t>
            </a:r>
            <a:r>
              <a:rPr b="true" i="false" strike="noStrike" sz="1400" u="none">
                <a:solidFill>
                  <a:srgbClr val="000000"/>
                </a:solidFill>
                <a:latin typeface="Arial"/>
              </a:rPr>
              <a:t><![CDATA[Impact of the orbital atherectomy system on a coronary calcified lesion: quantitative analysis by light attenuation in optical coherence tomography
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Impact of the orbital atherectomy system on a coronary calcified lesion: quantitative analysis by light attenuation in optical coherence tomography" descr="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2964405" y="952500"/>
            <a:ext cx="3219450" cy="4286250"/>
          </a:xfrm>
          <a:prstGeom prst="rect">
            <a:avLst/>
          </a:prstGeom>
        </p:spPr>
      </p:pic>
      <p:sp>
        <p:nvSpPr>
          <p:cNvPr id="3" name=""/>
          <p:cNvSpPr txBox="1"/>
          <p:nvPr/>
        </p:nvSpPr>
        <p:spPr>
          <a:xfrm rot="0">
            <a:off x="2964405" y="476250"/>
            <a:ext cx="3215190" cy="2857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</a:p>
        </p:txBody>
      </p:sp>
      <p:sp>
        <p:nvSpPr>
          <p:cNvPr id="4" name=""/>
          <p:cNvSpPr txBox="1"/>
          <p:nvPr/>
        </p:nvSpPr>
        <p:spPr>
          <a:xfrm rot="-5400000">
            <a:off x="5810250" y="3429000"/>
            <a:ext cx="6286500" cy="19050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false" i="false" strike="noStrike" sz="1000" u="none">
                <a:solidFill>
                  <a:srgbClr val="000000"/>
                </a:solidFill>
                <a:latin typeface="Arial"/>
              </a:rPr>
              <a:t><![CDATA[© 2015 EuroIntervention. All rights reserved.]]>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285750" y="5524500"/>
            <a:ext cx="8572500" cy="114300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false" i="false" strike="noStrike" sz="1400" u="none">
                <a:solidFill>
                  <a:srgbClr val="000000"/>
                </a:solidFill>
                <a:latin typeface="Arial"/>
              </a:rPr>
              <a:t><![CDATA[EuroIntervention 2015;11:e1 published online e-article September 2015
]]></a:t>
            </a:r>
            <a:r>
              <a:rPr b="true" i="false" strike="noStrike" sz="1400" u="none">
                <a:solidFill>
                  <a:srgbClr val="000000"/>
                </a:solidFill>
                <a:latin typeface="Arial"/>
              </a:rPr>
              <a:t><![CDATA[Impact of the orbital atherectomy system on a coronary calcified lesion: quantitative analysis by light attenuation in optical coherence tomography
]]>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Europa Digital &amp; Publishing</dc:creator>
  <cp:lastModifiedBy>Europa Digital &amp; Publishing</cp:lastModifiedBy>
  <dcterms:created xsi:type="dcterms:W3CDTF">2015-09-22T08:48:43Z</dcterms:created>
  <dcterms:modified xsi:type="dcterms:W3CDTF">2015-09-22T08:48:43Z</dcterms:modified>
  <dc:title>Office 2007 PPTX Document</dc:title>
  <dc:description/>
  <dc:subject>Impact of the orbital atherectomy system on a coronary calcified lesion: quantitative analysis by light attenuation in optical coherence tomography</dc:subject>
  <cp:keywords/>
  <cp:category/>
</cp:coreProperties>
</file>